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3" r:id="rId1"/>
  </p:sldMasterIdLst>
  <p:sldIdLst>
    <p:sldId id="256" r:id="rId2"/>
    <p:sldId id="260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47AD"/>
    <a:srgbClr val="B84C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394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4471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3906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418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53340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731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3402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59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902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794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700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0351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9406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843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01E778A-0B23-40C1-9A6C-A4F83B81633E}" type="datetimeFigureOut">
              <a:rPr lang="fr-FR" smtClean="0"/>
              <a:t>16/11/2023</a:t>
            </a:fld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5BA8A7B-7414-4E2F-AC4F-2A3BF8D0112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0940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  <p:sldLayoutId id="2147484035" r:id="rId12"/>
    <p:sldLayoutId id="2147484036" r:id="rId13"/>
    <p:sldLayoutId id="214748403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rello.com/invite/b/KhL4SR6m/ATTI74559bdbbf7f8e8c26fee34949acd956AA0F4017/menumaker-by-qwen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C819B8A-62AC-B0DF-577D-E101C04FD5F4}"/>
              </a:ext>
            </a:extLst>
          </p:cNvPr>
          <p:cNvSpPr txBox="1"/>
          <p:nvPr/>
        </p:nvSpPr>
        <p:spPr>
          <a:xfrm>
            <a:off x="3984172" y="356260"/>
            <a:ext cx="4298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>
                <a:solidFill>
                  <a:srgbClr val="8147AD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TRELLO</a:t>
            </a:r>
            <a:br>
              <a:rPr lang="fr-FR" dirty="0"/>
            </a:br>
            <a:r>
              <a:rPr lang="fr-FR" dirty="0"/>
              <a:t>Outil de gestion de projet en ligne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DA9778A-5A31-851A-C9F6-1E998D73AD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406" y="1506944"/>
            <a:ext cx="10058400" cy="512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13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FD1BFA4-391B-9FAE-8D8C-4EE3FA907ECB}"/>
              </a:ext>
            </a:extLst>
          </p:cNvPr>
          <p:cNvSpPr/>
          <p:nvPr/>
        </p:nvSpPr>
        <p:spPr>
          <a:xfrm>
            <a:off x="1096488" y="1108201"/>
            <a:ext cx="9999023" cy="53827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44411FC-F5A3-0A93-DC4A-ABAF7A872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488" y="1108201"/>
            <a:ext cx="9999022" cy="539346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0D2834B8-B700-4134-589E-5FB83A15160D}"/>
              </a:ext>
            </a:extLst>
          </p:cNvPr>
          <p:cNvSpPr txBox="1"/>
          <p:nvPr/>
        </p:nvSpPr>
        <p:spPr>
          <a:xfrm>
            <a:off x="3965862" y="438262"/>
            <a:ext cx="42602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Chaque tableau est composé de cartes.</a:t>
            </a:r>
          </a:p>
        </p:txBody>
      </p:sp>
    </p:spTree>
    <p:extLst>
      <p:ext uri="{BB962C8B-B14F-4D97-AF65-F5344CB8AC3E}">
        <p14:creationId xmlns:p14="http://schemas.microsoft.com/office/powerpoint/2010/main" val="3929364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82E291E-E0D4-D7D3-4548-DB426608A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488" y="1108201"/>
            <a:ext cx="9999023" cy="5382749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EA8E3002-09C0-2761-8BA7-E7326CB33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488" y="1108201"/>
            <a:ext cx="9990937" cy="5382748"/>
          </a:xfrm>
          <a:prstGeom prst="rect">
            <a:avLst/>
          </a:prstGeom>
        </p:spPr>
      </p:pic>
      <p:sp>
        <p:nvSpPr>
          <p:cNvPr id="25" name="Flèche : courbe vers le haut 24">
            <a:extLst>
              <a:ext uri="{FF2B5EF4-FFF2-40B4-BE49-F238E27FC236}">
                <a16:creationId xmlns:a16="http://schemas.microsoft.com/office/drawing/2014/main" id="{10CE6793-FD7E-D99F-22AB-DF9BB5ECA452}"/>
              </a:ext>
            </a:extLst>
          </p:cNvPr>
          <p:cNvSpPr/>
          <p:nvPr/>
        </p:nvSpPr>
        <p:spPr>
          <a:xfrm>
            <a:off x="3010395" y="3238995"/>
            <a:ext cx="1092530" cy="617517"/>
          </a:xfrm>
          <a:prstGeom prst="curvedUpArrow">
            <a:avLst>
              <a:gd name="adj1" fmla="val 9465"/>
              <a:gd name="adj2" fmla="val 30654"/>
              <a:gd name="adj3" fmla="val 25962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Flèche : courbe vers le haut 25">
            <a:extLst>
              <a:ext uri="{FF2B5EF4-FFF2-40B4-BE49-F238E27FC236}">
                <a16:creationId xmlns:a16="http://schemas.microsoft.com/office/drawing/2014/main" id="{7C72C73F-54ED-5F67-CAA2-4518C77FF306}"/>
              </a:ext>
            </a:extLst>
          </p:cNvPr>
          <p:cNvSpPr/>
          <p:nvPr/>
        </p:nvSpPr>
        <p:spPr>
          <a:xfrm>
            <a:off x="4249387" y="3547753"/>
            <a:ext cx="1092530" cy="617517"/>
          </a:xfrm>
          <a:prstGeom prst="curvedUpArrow">
            <a:avLst>
              <a:gd name="adj1" fmla="val 9465"/>
              <a:gd name="adj2" fmla="val 30654"/>
              <a:gd name="adj3" fmla="val 25962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1FB81D6-34D8-A3A3-67E8-88B4253C9C78}"/>
              </a:ext>
            </a:extLst>
          </p:cNvPr>
          <p:cNvSpPr txBox="1"/>
          <p:nvPr/>
        </p:nvSpPr>
        <p:spPr>
          <a:xfrm>
            <a:off x="3865084" y="435281"/>
            <a:ext cx="44537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Que l’on peut placer dans différentes listes.</a:t>
            </a:r>
          </a:p>
        </p:txBody>
      </p:sp>
    </p:spTree>
    <p:extLst>
      <p:ext uri="{BB962C8B-B14F-4D97-AF65-F5344CB8AC3E}">
        <p14:creationId xmlns:p14="http://schemas.microsoft.com/office/powerpoint/2010/main" val="969028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EAC3EED-4FCD-1D6A-D562-138B5068F4AE}"/>
              </a:ext>
            </a:extLst>
          </p:cNvPr>
          <p:cNvSpPr/>
          <p:nvPr/>
        </p:nvSpPr>
        <p:spPr>
          <a:xfrm>
            <a:off x="1096488" y="1108201"/>
            <a:ext cx="9999023" cy="53827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5862FC-07C1-96F6-E1BB-A7619FE81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488" y="1108201"/>
            <a:ext cx="9999023" cy="538274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B129833-F810-3886-30CF-0BC19B9C4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488" y="1108201"/>
            <a:ext cx="9999022" cy="5382748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B7F990AF-393B-7C15-D985-D0E90D52854E}"/>
              </a:ext>
            </a:extLst>
          </p:cNvPr>
          <p:cNvSpPr txBox="1"/>
          <p:nvPr/>
        </p:nvSpPr>
        <p:spPr>
          <a:xfrm>
            <a:off x="3101437" y="438262"/>
            <a:ext cx="5989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Chaque carte peut être détaillées en fonction des besoins.</a:t>
            </a:r>
          </a:p>
        </p:txBody>
      </p:sp>
    </p:spTree>
    <p:extLst>
      <p:ext uri="{BB962C8B-B14F-4D97-AF65-F5344CB8AC3E}">
        <p14:creationId xmlns:p14="http://schemas.microsoft.com/office/powerpoint/2010/main" val="770872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F63AD44-FE8A-279A-D54B-EA63A7A2D846}"/>
              </a:ext>
            </a:extLst>
          </p:cNvPr>
          <p:cNvSpPr/>
          <p:nvPr/>
        </p:nvSpPr>
        <p:spPr>
          <a:xfrm>
            <a:off x="1096488" y="1108201"/>
            <a:ext cx="9999023" cy="53827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E61CF1E-2407-DF04-75D7-10DDF88B1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488" y="1108202"/>
            <a:ext cx="9991562" cy="538274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9A72351-BE62-D87A-E785-E63C27C69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949" y="1108200"/>
            <a:ext cx="9999023" cy="537638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32308878-4C88-C360-DAC3-29A0C80DA61A}"/>
              </a:ext>
            </a:extLst>
          </p:cNvPr>
          <p:cNvSpPr txBox="1"/>
          <p:nvPr/>
        </p:nvSpPr>
        <p:spPr>
          <a:xfrm>
            <a:off x="3876207" y="367050"/>
            <a:ext cx="4432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Lien : </a:t>
            </a:r>
            <a:r>
              <a:rPr lang="fr-FR" b="1" dirty="0">
                <a:solidFill>
                  <a:srgbClr val="8147AD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 Menu Maker by QWENTA</a:t>
            </a:r>
            <a:endParaRPr lang="fr-FR" b="1" dirty="0">
              <a:solidFill>
                <a:srgbClr val="8147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0630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Concis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TM03457503[[fn=Concis]]</Template>
  <TotalTime>404</TotalTime>
  <Words>41</Words>
  <Application>Microsoft Office PowerPoint</Application>
  <PresentationFormat>Grand écran</PresentationFormat>
  <Paragraphs>5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Century Gothic</vt:lpstr>
      <vt:lpstr>Segoe UI Black</vt:lpstr>
      <vt:lpstr>Wingdings 2</vt:lpstr>
      <vt:lpstr>Concis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Prunelle Ureshi</dc:creator>
  <cp:lastModifiedBy>Prunelle Ureshi</cp:lastModifiedBy>
  <cp:revision>1</cp:revision>
  <dcterms:created xsi:type="dcterms:W3CDTF">2023-11-16T12:57:33Z</dcterms:created>
  <dcterms:modified xsi:type="dcterms:W3CDTF">2023-11-16T19:41:46Z</dcterms:modified>
</cp:coreProperties>
</file>

<file path=docProps/thumbnail.jpeg>
</file>